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embeddedFontLst>
    <p:embeddedFont>
      <p:font typeface="Oswald"/>
      <p:regular r:id="rId10"/>
      <p:bold r:id="rId11"/>
    </p:embeddedFont>
    <p:embeddedFont>
      <p:font typeface="Average" panose="020B0604020202020204" charset="0"/>
      <p:regular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90" y="11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Shape 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Shape 11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Shape 4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671250" y="107275"/>
            <a:ext cx="7801500" cy="1555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Paoer Turret</a:t>
            </a:r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671250" y="4178151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The Engineers</a:t>
            </a:r>
            <a:endParaRPr/>
          </a:p>
        </p:txBody>
      </p:sp>
      <p:pic>
        <p:nvPicPr>
          <p:cNvPr id="61" name="Shape 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7000" y="1406375"/>
            <a:ext cx="3810000" cy="277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Turret Parts List</a:t>
            </a:r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6v battery pack (Servos)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9.6v battery pack (Turret)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Electronic components (transistor, diode, and resistor)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Nerf Vulcan gun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Pixy Camera</a:t>
            </a:r>
            <a:endParaRPr/>
          </a:p>
        </p:txBody>
      </p:sp>
      <p:pic>
        <p:nvPicPr>
          <p:cNvPr id="68" name="Shape 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387324" y="-603850"/>
            <a:ext cx="5061101" cy="284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Shape 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03913" y="2135825"/>
            <a:ext cx="1627925" cy="119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Shape 7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81275" y="2446250"/>
            <a:ext cx="1627925" cy="15871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Shape 7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95875" y="3328800"/>
            <a:ext cx="1627925" cy="12005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Progress</a:t>
            </a:r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Autonomous control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Setting up the finalized circuit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Power maintenance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Pixy Camera control</a:t>
            </a: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78" name="Shape 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7475" y="306625"/>
            <a:ext cx="4284827" cy="4530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Shape 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8628" y="2602800"/>
            <a:ext cx="2623251" cy="1966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Previous Troubleshooting</a:t>
            </a:r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Power issues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Pixy camera configuration</a:t>
            </a:r>
            <a:endParaRPr/>
          </a:p>
          <a:p>
            <a: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Debugging autonomous control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363175" y="45790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Finalizing wiring and Powering</a:t>
            </a:r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576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Moving back to the proto-board</a:t>
            </a:r>
            <a:endParaRPr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Common grounds</a:t>
            </a:r>
            <a:endParaRPr/>
          </a:p>
        </p:txBody>
      </p:sp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4900" y="1152475"/>
            <a:ext cx="4857473" cy="380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</a:t>
            </a:r>
            <a:endParaRPr/>
          </a:p>
        </p:txBody>
      </p:sp>
      <p:pic>
        <p:nvPicPr>
          <p:cNvPr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3226900" cy="359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49725" y="1170125"/>
            <a:ext cx="3952875" cy="164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2889650" y="1637725"/>
            <a:ext cx="3955800" cy="104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Questions?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</Words>
  <Application>Microsoft Office PowerPoint</Application>
  <PresentationFormat>On-screen Show (16:9)</PresentationFormat>
  <Paragraphs>22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Oswald</vt:lpstr>
      <vt:lpstr>Average</vt:lpstr>
      <vt:lpstr>Arial</vt:lpstr>
      <vt:lpstr>Slate</vt:lpstr>
      <vt:lpstr>Paoer Turret</vt:lpstr>
      <vt:lpstr>Turret Parts List</vt:lpstr>
      <vt:lpstr>Final Progress</vt:lpstr>
      <vt:lpstr>Previous Troubleshooting</vt:lpstr>
      <vt:lpstr>Finalizing wiring and Powering</vt:lpstr>
      <vt:lpstr>Code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Paoer Turret</dc:title>
  <dc:creator>Mela7475</dc:creator>
  <cp:lastModifiedBy>Mela7475</cp:lastModifiedBy>
  <cp:revision>1</cp:revision>
  <dcterms:modified xsi:type="dcterms:W3CDTF">2018-04-20T01:44:23Z</dcterms:modified>
</cp:coreProperties>
</file>